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56F648-72DE-4365-8C86-2AE1DC812B88}" v="259" dt="2023-07-09T22:24:02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Loughran" userId="0b54117ead52f5a0" providerId="LiveId" clId="{1656F648-72DE-4365-8C86-2AE1DC812B88}"/>
    <pc:docChg chg="custSel addSld delSld modSld modMainMaster">
      <pc:chgData name="Emily Loughran" userId="0b54117ead52f5a0" providerId="LiveId" clId="{1656F648-72DE-4365-8C86-2AE1DC812B88}" dt="2023-07-10T03:30:15.278" v="8780" actId="20577"/>
      <pc:docMkLst>
        <pc:docMk/>
      </pc:docMkLst>
      <pc:sldChg chg="modSp mod setBg">
        <pc:chgData name="Emily Loughran" userId="0b54117ead52f5a0" providerId="LiveId" clId="{1656F648-72DE-4365-8C86-2AE1DC812B88}" dt="2023-07-10T03:27:47.193" v="8741" actId="255"/>
        <pc:sldMkLst>
          <pc:docMk/>
          <pc:sldMk cId="1502968697" sldId="256"/>
        </pc:sldMkLst>
        <pc:spChg chg="mod">
          <ac:chgData name="Emily Loughran" userId="0b54117ead52f5a0" providerId="LiveId" clId="{1656F648-72DE-4365-8C86-2AE1DC812B88}" dt="2023-07-09T19:16:11.991" v="0" actId="113"/>
          <ac:spMkLst>
            <pc:docMk/>
            <pc:sldMk cId="1502968697" sldId="256"/>
            <ac:spMk id="2" creationId="{D3D974CA-8D17-812D-8FE4-483661D22456}"/>
          </ac:spMkLst>
        </pc:spChg>
        <pc:spChg chg="mod">
          <ac:chgData name="Emily Loughran" userId="0b54117ead52f5a0" providerId="LiveId" clId="{1656F648-72DE-4365-8C86-2AE1DC812B88}" dt="2023-07-10T03:27:47.193" v="8741" actId="255"/>
          <ac:spMkLst>
            <pc:docMk/>
            <pc:sldMk cId="1502968697" sldId="256"/>
            <ac:spMk id="3" creationId="{D4B099A7-C0A5-60B1-085A-4A75FAE0EE76}"/>
          </ac:spMkLst>
        </pc:spChg>
      </pc:sldChg>
      <pc:sldChg chg="addSp delSp modSp new mod setBg">
        <pc:chgData name="Emily Loughran" userId="0b54117ead52f5a0" providerId="LiveId" clId="{1656F648-72DE-4365-8C86-2AE1DC812B88}" dt="2023-07-09T22:24:32.434" v="7037" actId="14100"/>
        <pc:sldMkLst>
          <pc:docMk/>
          <pc:sldMk cId="4065571029" sldId="257"/>
        </pc:sldMkLst>
        <pc:spChg chg="mod">
          <ac:chgData name="Emily Loughran" userId="0b54117ead52f5a0" providerId="LiveId" clId="{1656F648-72DE-4365-8C86-2AE1DC812B88}" dt="2023-07-09T19:21:01.603" v="147" actId="20577"/>
          <ac:spMkLst>
            <pc:docMk/>
            <pc:sldMk cId="4065571029" sldId="257"/>
            <ac:spMk id="2" creationId="{C7D1B171-AB0A-14AB-EE21-E17627555057}"/>
          </ac:spMkLst>
        </pc:spChg>
        <pc:spChg chg="del">
          <ac:chgData name="Emily Loughran" userId="0b54117ead52f5a0" providerId="LiveId" clId="{1656F648-72DE-4365-8C86-2AE1DC812B88}" dt="2023-07-09T19:18:22.423" v="23" actId="931"/>
          <ac:spMkLst>
            <pc:docMk/>
            <pc:sldMk cId="4065571029" sldId="257"/>
            <ac:spMk id="3" creationId="{69C62FE4-5B9A-2B29-33E3-AB29F4735812}"/>
          </ac:spMkLst>
        </pc:spChg>
        <pc:spChg chg="add del">
          <ac:chgData name="Emily Loughran" userId="0b54117ead52f5a0" providerId="LiveId" clId="{1656F648-72DE-4365-8C86-2AE1DC812B88}" dt="2023-07-09T19:19:15.097" v="29" actId="26606"/>
          <ac:spMkLst>
            <pc:docMk/>
            <pc:sldMk cId="4065571029" sldId="257"/>
            <ac:spMk id="10" creationId="{39E3965E-AC41-4711-9D10-E25ABB132D86}"/>
          </ac:spMkLst>
        </pc:spChg>
        <pc:spChg chg="add del">
          <ac:chgData name="Emily Loughran" userId="0b54117ead52f5a0" providerId="LiveId" clId="{1656F648-72DE-4365-8C86-2AE1DC812B88}" dt="2023-07-09T19:19:15.097" v="29" actId="26606"/>
          <ac:spMkLst>
            <pc:docMk/>
            <pc:sldMk cId="4065571029" sldId="257"/>
            <ac:spMk id="14" creationId="{33428ACC-71EC-4171-9527-10983BA6B41D}"/>
          </ac:spMkLst>
        </pc:spChg>
        <pc:spChg chg="add del">
          <ac:chgData name="Emily Loughran" userId="0b54117ead52f5a0" providerId="LiveId" clId="{1656F648-72DE-4365-8C86-2AE1DC812B88}" dt="2023-07-09T19:19:15.097" v="29" actId="26606"/>
          <ac:spMkLst>
            <pc:docMk/>
            <pc:sldMk cId="4065571029" sldId="257"/>
            <ac:spMk id="18" creationId="{8D4480B4-953D-41FA-9052-09AB3A026947}"/>
          </ac:spMkLst>
        </pc:spChg>
        <pc:spChg chg="add">
          <ac:chgData name="Emily Loughran" userId="0b54117ead52f5a0" providerId="LiveId" clId="{1656F648-72DE-4365-8C86-2AE1DC812B88}" dt="2023-07-09T19:19:15.097" v="29" actId="26606"/>
          <ac:spMkLst>
            <pc:docMk/>
            <pc:sldMk cId="4065571029" sldId="257"/>
            <ac:spMk id="23" creationId="{39E3965E-AC41-4711-9D10-E25ABB132D86}"/>
          </ac:spMkLst>
        </pc:spChg>
        <pc:spChg chg="add">
          <ac:chgData name="Emily Loughran" userId="0b54117ead52f5a0" providerId="LiveId" clId="{1656F648-72DE-4365-8C86-2AE1DC812B88}" dt="2023-07-09T19:19:15.097" v="29" actId="26606"/>
          <ac:spMkLst>
            <pc:docMk/>
            <pc:sldMk cId="4065571029" sldId="257"/>
            <ac:spMk id="27" creationId="{B4D0E555-16F6-44D0-BF56-AF5FF5BDE9D6}"/>
          </ac:spMkLst>
        </pc:spChg>
        <pc:spChg chg="add">
          <ac:chgData name="Emily Loughran" userId="0b54117ead52f5a0" providerId="LiveId" clId="{1656F648-72DE-4365-8C86-2AE1DC812B88}" dt="2023-07-09T19:19:15.097" v="29" actId="26606"/>
          <ac:spMkLst>
            <pc:docMk/>
            <pc:sldMk cId="4065571029" sldId="257"/>
            <ac:spMk id="29" creationId="{8117041D-1A7B-4ECA-AB68-3CFDB6726B8E}"/>
          </ac:spMkLst>
        </pc:spChg>
        <pc:picChg chg="add mod">
          <ac:chgData name="Emily Loughran" userId="0b54117ead52f5a0" providerId="LiveId" clId="{1656F648-72DE-4365-8C86-2AE1DC812B88}" dt="2023-07-09T22:24:32.434" v="7037" actId="14100"/>
          <ac:picMkLst>
            <pc:docMk/>
            <pc:sldMk cId="4065571029" sldId="257"/>
            <ac:picMk id="5" creationId="{8850FCA9-7A80-337E-4BAA-297F096B6D71}"/>
          </ac:picMkLst>
        </pc:picChg>
        <pc:cxnChg chg="add del">
          <ac:chgData name="Emily Loughran" userId="0b54117ead52f5a0" providerId="LiveId" clId="{1656F648-72DE-4365-8C86-2AE1DC812B88}" dt="2023-07-09T19:19:15.097" v="29" actId="26606"/>
          <ac:cxnSpMkLst>
            <pc:docMk/>
            <pc:sldMk cId="4065571029" sldId="257"/>
            <ac:cxnSpMk id="12" creationId="{1F5DC8C3-BA5F-4EED-BB9A-A14272BD82A1}"/>
          </ac:cxnSpMkLst>
        </pc:cxnChg>
        <pc:cxnChg chg="add del">
          <ac:chgData name="Emily Loughran" userId="0b54117ead52f5a0" providerId="LiveId" clId="{1656F648-72DE-4365-8C86-2AE1DC812B88}" dt="2023-07-09T19:19:15.097" v="29" actId="26606"/>
          <ac:cxnSpMkLst>
            <pc:docMk/>
            <pc:sldMk cId="4065571029" sldId="257"/>
            <ac:cxnSpMk id="16" creationId="{BA22713B-ABB6-4391-97F9-0449A2B9B664}"/>
          </ac:cxnSpMkLst>
        </pc:cxnChg>
        <pc:cxnChg chg="add">
          <ac:chgData name="Emily Loughran" userId="0b54117ead52f5a0" providerId="LiveId" clId="{1656F648-72DE-4365-8C86-2AE1DC812B88}" dt="2023-07-09T19:19:15.097" v="29" actId="26606"/>
          <ac:cxnSpMkLst>
            <pc:docMk/>
            <pc:sldMk cId="4065571029" sldId="257"/>
            <ac:cxnSpMk id="25" creationId="{1F5DC8C3-BA5F-4EED-BB9A-A14272BD82A1}"/>
          </ac:cxnSpMkLst>
        </pc:cxnChg>
        <pc:cxnChg chg="add">
          <ac:chgData name="Emily Loughran" userId="0b54117ead52f5a0" providerId="LiveId" clId="{1656F648-72DE-4365-8C86-2AE1DC812B88}" dt="2023-07-09T19:19:15.097" v="29" actId="26606"/>
          <ac:cxnSpMkLst>
            <pc:docMk/>
            <pc:sldMk cId="4065571029" sldId="257"/>
            <ac:cxnSpMk id="31" creationId="{ABCD2462-4C1E-401A-AC2D-F799A138B245}"/>
          </ac:cxnSpMkLst>
        </pc:cxnChg>
      </pc:sldChg>
      <pc:sldChg chg="modSp new del mod">
        <pc:chgData name="Emily Loughran" userId="0b54117ead52f5a0" providerId="LiveId" clId="{1656F648-72DE-4365-8C86-2AE1DC812B88}" dt="2023-07-09T19:24:20.676" v="307" actId="47"/>
        <pc:sldMkLst>
          <pc:docMk/>
          <pc:sldMk cId="988446623" sldId="258"/>
        </pc:sldMkLst>
        <pc:spChg chg="mod">
          <ac:chgData name="Emily Loughran" userId="0b54117ead52f5a0" providerId="LiveId" clId="{1656F648-72DE-4365-8C86-2AE1DC812B88}" dt="2023-07-09T19:23:14.006" v="304" actId="113"/>
          <ac:spMkLst>
            <pc:docMk/>
            <pc:sldMk cId="988446623" sldId="258"/>
            <ac:spMk id="2" creationId="{B56F95EB-5C53-A9EC-83B2-E30F6EC095B8}"/>
          </ac:spMkLst>
        </pc:spChg>
      </pc:sldChg>
      <pc:sldChg chg="modSp new mod setBg">
        <pc:chgData name="Emily Loughran" userId="0b54117ead52f5a0" providerId="LiveId" clId="{1656F648-72DE-4365-8C86-2AE1DC812B88}" dt="2023-07-09T22:31:11.197" v="7072" actId="20577"/>
        <pc:sldMkLst>
          <pc:docMk/>
          <pc:sldMk cId="2421066402" sldId="259"/>
        </pc:sldMkLst>
        <pc:spChg chg="mod">
          <ac:chgData name="Emily Loughran" userId="0b54117ead52f5a0" providerId="LiveId" clId="{1656F648-72DE-4365-8C86-2AE1DC812B88}" dt="2023-07-09T22:31:11.197" v="7072" actId="20577"/>
          <ac:spMkLst>
            <pc:docMk/>
            <pc:sldMk cId="2421066402" sldId="259"/>
            <ac:spMk id="2" creationId="{61378731-54B7-5CF6-5573-04E6C51A430C}"/>
          </ac:spMkLst>
        </pc:spChg>
        <pc:spChg chg="mod">
          <ac:chgData name="Emily Loughran" userId="0b54117ead52f5a0" providerId="LiveId" clId="{1656F648-72DE-4365-8C86-2AE1DC812B88}" dt="2023-07-09T22:24:59.222" v="7041" actId="20577"/>
          <ac:spMkLst>
            <pc:docMk/>
            <pc:sldMk cId="2421066402" sldId="259"/>
            <ac:spMk id="3" creationId="{74CE09A3-3B04-548E-3469-CF5B501EDB22}"/>
          </ac:spMkLst>
        </pc:spChg>
      </pc:sldChg>
      <pc:sldChg chg="modSp new mod">
        <pc:chgData name="Emily Loughran" userId="0b54117ead52f5a0" providerId="LiveId" clId="{1656F648-72DE-4365-8C86-2AE1DC812B88}" dt="2023-07-09T22:25:07.840" v="7042" actId="113"/>
        <pc:sldMkLst>
          <pc:docMk/>
          <pc:sldMk cId="106432166" sldId="260"/>
        </pc:sldMkLst>
        <pc:spChg chg="mod">
          <ac:chgData name="Emily Loughran" userId="0b54117ead52f5a0" providerId="LiveId" clId="{1656F648-72DE-4365-8C86-2AE1DC812B88}" dt="2023-07-09T22:25:07.840" v="7042" actId="113"/>
          <ac:spMkLst>
            <pc:docMk/>
            <pc:sldMk cId="106432166" sldId="260"/>
            <ac:spMk id="2" creationId="{89988F1F-21FE-1729-94B8-990BB34C9487}"/>
          </ac:spMkLst>
        </pc:spChg>
        <pc:spChg chg="mod">
          <ac:chgData name="Emily Loughran" userId="0b54117ead52f5a0" providerId="LiveId" clId="{1656F648-72DE-4365-8C86-2AE1DC812B88}" dt="2023-07-09T19:58:13.318" v="3064" actId="255"/>
          <ac:spMkLst>
            <pc:docMk/>
            <pc:sldMk cId="106432166" sldId="260"/>
            <ac:spMk id="3" creationId="{29CA8D29-5874-0439-703A-F2F318C4FAF3}"/>
          </ac:spMkLst>
        </pc:spChg>
      </pc:sldChg>
      <pc:sldChg chg="modSp new mod">
        <pc:chgData name="Emily Loughran" userId="0b54117ead52f5a0" providerId="LiveId" clId="{1656F648-72DE-4365-8C86-2AE1DC812B88}" dt="2023-07-09T22:31:19.378" v="7076" actId="20577"/>
        <pc:sldMkLst>
          <pc:docMk/>
          <pc:sldMk cId="3738670166" sldId="261"/>
        </pc:sldMkLst>
        <pc:spChg chg="mod">
          <ac:chgData name="Emily Loughran" userId="0b54117ead52f5a0" providerId="LiveId" clId="{1656F648-72DE-4365-8C86-2AE1DC812B88}" dt="2023-07-09T22:31:19.378" v="7076" actId="20577"/>
          <ac:spMkLst>
            <pc:docMk/>
            <pc:sldMk cId="3738670166" sldId="261"/>
            <ac:spMk id="2" creationId="{4BF83E85-6238-15A6-9AF2-B2984FB655A8}"/>
          </ac:spMkLst>
        </pc:spChg>
        <pc:spChg chg="mod">
          <ac:chgData name="Emily Loughran" userId="0b54117ead52f5a0" providerId="LiveId" clId="{1656F648-72DE-4365-8C86-2AE1DC812B88}" dt="2023-07-09T21:48:31.422" v="4414" actId="20577"/>
          <ac:spMkLst>
            <pc:docMk/>
            <pc:sldMk cId="3738670166" sldId="261"/>
            <ac:spMk id="3" creationId="{F3960ABC-FDEF-448F-C2BC-8E55A28561F5}"/>
          </ac:spMkLst>
        </pc:spChg>
      </pc:sldChg>
      <pc:sldChg chg="modSp new mod">
        <pc:chgData name="Emily Loughran" userId="0b54117ead52f5a0" providerId="LiveId" clId="{1656F648-72DE-4365-8C86-2AE1DC812B88}" dt="2023-07-09T22:41:23.693" v="8186" actId="255"/>
        <pc:sldMkLst>
          <pc:docMk/>
          <pc:sldMk cId="3793063430" sldId="262"/>
        </pc:sldMkLst>
        <pc:spChg chg="mod">
          <ac:chgData name="Emily Loughran" userId="0b54117ead52f5a0" providerId="LiveId" clId="{1656F648-72DE-4365-8C86-2AE1DC812B88}" dt="2023-07-09T22:31:29.708" v="7082" actId="20577"/>
          <ac:spMkLst>
            <pc:docMk/>
            <pc:sldMk cId="3793063430" sldId="262"/>
            <ac:spMk id="2" creationId="{F512AA77-9494-5F47-B7CE-F81839E0BB26}"/>
          </ac:spMkLst>
        </pc:spChg>
        <pc:spChg chg="mod">
          <ac:chgData name="Emily Loughran" userId="0b54117ead52f5a0" providerId="LiveId" clId="{1656F648-72DE-4365-8C86-2AE1DC812B88}" dt="2023-07-09T22:41:23.693" v="8186" actId="255"/>
          <ac:spMkLst>
            <pc:docMk/>
            <pc:sldMk cId="3793063430" sldId="262"/>
            <ac:spMk id="3" creationId="{B46147DE-3B60-4605-FD7F-21716E6746E1}"/>
          </ac:spMkLst>
        </pc:spChg>
      </pc:sldChg>
      <pc:sldChg chg="modSp new mod">
        <pc:chgData name="Emily Loughran" userId="0b54117ead52f5a0" providerId="LiveId" clId="{1656F648-72DE-4365-8C86-2AE1DC812B88}" dt="2023-07-09T22:42:09.974" v="8192" actId="27636"/>
        <pc:sldMkLst>
          <pc:docMk/>
          <pc:sldMk cId="2734963660" sldId="263"/>
        </pc:sldMkLst>
        <pc:spChg chg="mod">
          <ac:chgData name="Emily Loughran" userId="0b54117ead52f5a0" providerId="LiveId" clId="{1656F648-72DE-4365-8C86-2AE1DC812B88}" dt="2023-07-09T22:26:03.883" v="7045" actId="122"/>
          <ac:spMkLst>
            <pc:docMk/>
            <pc:sldMk cId="2734963660" sldId="263"/>
            <ac:spMk id="2" creationId="{0377F7B1-ADB9-2164-8444-E449296C8A60}"/>
          </ac:spMkLst>
        </pc:spChg>
        <pc:spChg chg="mod">
          <ac:chgData name="Emily Loughran" userId="0b54117ead52f5a0" providerId="LiveId" clId="{1656F648-72DE-4365-8C86-2AE1DC812B88}" dt="2023-07-09T22:18:46.581" v="6772" actId="113"/>
          <ac:spMkLst>
            <pc:docMk/>
            <pc:sldMk cId="2734963660" sldId="263"/>
            <ac:spMk id="3" creationId="{B5C81F06-2C7D-CFA7-BAE7-C698899574C1}"/>
          </ac:spMkLst>
        </pc:spChg>
        <pc:spChg chg="mod">
          <ac:chgData name="Emily Loughran" userId="0b54117ead52f5a0" providerId="LiveId" clId="{1656F648-72DE-4365-8C86-2AE1DC812B88}" dt="2023-07-09T22:42:09.974" v="8191" actId="27636"/>
          <ac:spMkLst>
            <pc:docMk/>
            <pc:sldMk cId="2734963660" sldId="263"/>
            <ac:spMk id="4" creationId="{474E2917-E76E-98B0-C78E-36A6F960D915}"/>
          </ac:spMkLst>
        </pc:spChg>
        <pc:spChg chg="mod">
          <ac:chgData name="Emily Loughran" userId="0b54117ead52f5a0" providerId="LiveId" clId="{1656F648-72DE-4365-8C86-2AE1DC812B88}" dt="2023-07-09T22:18:51.325" v="6773" actId="113"/>
          <ac:spMkLst>
            <pc:docMk/>
            <pc:sldMk cId="2734963660" sldId="263"/>
            <ac:spMk id="5" creationId="{9B575707-6F78-BCE6-4E1A-0A75B023C5A0}"/>
          </ac:spMkLst>
        </pc:spChg>
        <pc:spChg chg="mod">
          <ac:chgData name="Emily Loughran" userId="0b54117ead52f5a0" providerId="LiveId" clId="{1656F648-72DE-4365-8C86-2AE1DC812B88}" dt="2023-07-09T22:42:09.974" v="8192" actId="27636"/>
          <ac:spMkLst>
            <pc:docMk/>
            <pc:sldMk cId="2734963660" sldId="263"/>
            <ac:spMk id="6" creationId="{B6C2199A-F47D-931E-C54B-DDDEA731C02A}"/>
          </ac:spMkLst>
        </pc:spChg>
      </pc:sldChg>
      <pc:sldChg chg="modSp new mod">
        <pc:chgData name="Emily Loughran" userId="0b54117ead52f5a0" providerId="LiveId" clId="{1656F648-72DE-4365-8C86-2AE1DC812B88}" dt="2023-07-09T22:40:27.011" v="8185" actId="113"/>
        <pc:sldMkLst>
          <pc:docMk/>
          <pc:sldMk cId="3015376976" sldId="264"/>
        </pc:sldMkLst>
        <pc:spChg chg="mod">
          <ac:chgData name="Emily Loughran" userId="0b54117ead52f5a0" providerId="LiveId" clId="{1656F648-72DE-4365-8C86-2AE1DC812B88}" dt="2023-07-09T22:40:27.011" v="8185" actId="113"/>
          <ac:spMkLst>
            <pc:docMk/>
            <pc:sldMk cId="3015376976" sldId="264"/>
            <ac:spMk id="2" creationId="{97C57F4F-96B3-A485-5991-513F5F8A08E8}"/>
          </ac:spMkLst>
        </pc:spChg>
        <pc:spChg chg="mod">
          <ac:chgData name="Emily Loughran" userId="0b54117ead52f5a0" providerId="LiveId" clId="{1656F648-72DE-4365-8C86-2AE1DC812B88}" dt="2023-07-09T22:39:44.593" v="8184" actId="20577"/>
          <ac:spMkLst>
            <pc:docMk/>
            <pc:sldMk cId="3015376976" sldId="264"/>
            <ac:spMk id="3" creationId="{94F9D759-5E94-7975-43A8-2F8628DCB714}"/>
          </ac:spMkLst>
        </pc:spChg>
      </pc:sldChg>
      <pc:sldChg chg="modSp new mod">
        <pc:chgData name="Emily Loughran" userId="0b54117ead52f5a0" providerId="LiveId" clId="{1656F648-72DE-4365-8C86-2AE1DC812B88}" dt="2023-07-10T03:23:01.739" v="8714" actId="20577"/>
        <pc:sldMkLst>
          <pc:docMk/>
          <pc:sldMk cId="2510500967" sldId="265"/>
        </pc:sldMkLst>
        <pc:spChg chg="mod">
          <ac:chgData name="Emily Loughran" userId="0b54117ead52f5a0" providerId="LiveId" clId="{1656F648-72DE-4365-8C86-2AE1DC812B88}" dt="2023-07-09T22:44:16.341" v="8238" actId="20577"/>
          <ac:spMkLst>
            <pc:docMk/>
            <pc:sldMk cId="2510500967" sldId="265"/>
            <ac:spMk id="2" creationId="{EE9AD161-DE69-00D0-89BB-CBCAA4B12F5C}"/>
          </ac:spMkLst>
        </pc:spChg>
        <pc:spChg chg="mod">
          <ac:chgData name="Emily Loughran" userId="0b54117ead52f5a0" providerId="LiveId" clId="{1656F648-72DE-4365-8C86-2AE1DC812B88}" dt="2023-07-10T03:23:01.739" v="8714" actId="20577"/>
          <ac:spMkLst>
            <pc:docMk/>
            <pc:sldMk cId="2510500967" sldId="265"/>
            <ac:spMk id="3" creationId="{2ECC8F52-9DA4-8A20-0416-35EF969C751A}"/>
          </ac:spMkLst>
        </pc:spChg>
      </pc:sldChg>
      <pc:sldChg chg="modSp new mod">
        <pc:chgData name="Emily Loughran" userId="0b54117ead52f5a0" providerId="LiveId" clId="{1656F648-72DE-4365-8C86-2AE1DC812B88}" dt="2023-07-10T03:30:15.278" v="8780" actId="20577"/>
        <pc:sldMkLst>
          <pc:docMk/>
          <pc:sldMk cId="2476849076" sldId="266"/>
        </pc:sldMkLst>
        <pc:spChg chg="mod">
          <ac:chgData name="Emily Loughran" userId="0b54117ead52f5a0" providerId="LiveId" clId="{1656F648-72DE-4365-8C86-2AE1DC812B88}" dt="2023-07-10T03:30:15.278" v="8780" actId="20577"/>
          <ac:spMkLst>
            <pc:docMk/>
            <pc:sldMk cId="2476849076" sldId="266"/>
            <ac:spMk id="2" creationId="{5850D99D-DEE2-FBCC-2DCF-6B34867F13EA}"/>
          </ac:spMkLst>
        </pc:spChg>
        <pc:spChg chg="mod">
          <ac:chgData name="Emily Loughran" userId="0b54117ead52f5a0" providerId="LiveId" clId="{1656F648-72DE-4365-8C86-2AE1DC812B88}" dt="2023-07-10T03:29:57.974" v="8769" actId="20577"/>
          <ac:spMkLst>
            <pc:docMk/>
            <pc:sldMk cId="2476849076" sldId="266"/>
            <ac:spMk id="3" creationId="{A1C2FAC4-07B4-74AB-E639-62BA2C4D3F4D}"/>
          </ac:spMkLst>
        </pc:spChg>
      </pc:sldChg>
      <pc:sldMasterChg chg="setBg modSldLayout">
        <pc:chgData name="Emily Loughran" userId="0b54117ead52f5a0" providerId="LiveId" clId="{1656F648-72DE-4365-8C86-2AE1DC812B88}" dt="2023-07-09T22:22:14.502" v="6862"/>
        <pc:sldMasterMkLst>
          <pc:docMk/>
          <pc:sldMasterMk cId="2625028778" sldId="2147483697"/>
        </pc:sldMasterMkLst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3481267260" sldId="2147483686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3673462162" sldId="2147483687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2586156230" sldId="2147483688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262500465" sldId="2147483689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603471120" sldId="2147483690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2895269919" sldId="2147483691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1899623696" sldId="2147483692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73364478" sldId="2147483693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116915691" sldId="2147483694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3654940297" sldId="2147483695"/>
          </pc:sldLayoutMkLst>
        </pc:sldLayoutChg>
        <pc:sldLayoutChg chg="setBg">
          <pc:chgData name="Emily Loughran" userId="0b54117ead52f5a0" providerId="LiveId" clId="{1656F648-72DE-4365-8C86-2AE1DC812B88}" dt="2023-07-09T22:22:14.502" v="6862"/>
          <pc:sldLayoutMkLst>
            <pc:docMk/>
            <pc:sldMasterMk cId="2625028778" sldId="2147483697"/>
            <pc:sldLayoutMk cId="314718922" sldId="214748369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2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6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6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94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7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6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6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5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20-Jul-23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SIPCMContentMarking" descr="{&quot;HashCode&quot;:2082126947,&quot;Placement&quot;:&quot;Footer&quot;,&quot;Top&quot;:519.343,&quot;Left&quot;:406.33,&quot;SlideWidth&quot;:960,&quot;SlideHeight&quot;:540}"/>
          <p:cNvSpPr txBox="1"/>
          <p:nvPr userDrawn="1"/>
        </p:nvSpPr>
        <p:spPr>
          <a:xfrm>
            <a:off x="5160391" y="6649884"/>
            <a:ext cx="1871217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MSIPCMContentMarking" descr="{&quot;HashCode&quot;:2082126947,&quot;Placement&quot;:&quot;Footer&quot;,&quot;Top&quot;:519.343,&quot;Left&quot;:406.33,&quot;SlideWidth&quot;:960,&quot;SlideHeight&quot;:540}"/>
          <p:cNvSpPr txBox="1"/>
          <p:nvPr userDrawn="1"/>
        </p:nvSpPr>
        <p:spPr>
          <a:xfrm>
            <a:off x="5160391" y="6595656"/>
            <a:ext cx="187121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000000"/>
                </a:solidFill>
                <a:latin typeface="Calibri" panose="020F0502020204030204" pitchFamily="34" charset="0"/>
              </a:rPr>
              <a:t>WIPO FOR OFFICIAL USE ONLY </a:t>
            </a:r>
            <a:endParaRPr 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02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7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19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1" name="Rectangle 21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stone footpath on the grassy field against the sky">
            <a:extLst>
              <a:ext uri="{FF2B5EF4-FFF2-40B4-BE49-F238E27FC236}">
                <a16:creationId xmlns:a16="http://schemas.microsoft.com/office/drawing/2014/main" id="{2BEEBD52-AD42-645A-A263-69D3CB75C2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91" r="-1" b="12490"/>
          <a:stretch/>
        </p:blipFill>
        <p:spPr>
          <a:xfrm>
            <a:off x="-2637" y="2830"/>
            <a:ext cx="12188952" cy="6857990"/>
          </a:xfrm>
          <a:prstGeom prst="rect">
            <a:avLst/>
          </a:prstGeom>
        </p:spPr>
      </p:pic>
      <p:sp>
        <p:nvSpPr>
          <p:cNvPr id="32" name="Rectangle 23">
            <a:extLst>
              <a:ext uri="{FF2B5EF4-FFF2-40B4-BE49-F238E27FC236}">
                <a16:creationId xmlns:a16="http://schemas.microsoft.com/office/drawing/2014/main" id="{95B38FD6-641F-41BF-B466-C1C6366420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74" y="1238442"/>
            <a:ext cx="3635926" cy="43557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974CA-8D17-812D-8FE4-483661D22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648" y="1419273"/>
            <a:ext cx="3153580" cy="13581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b="1" dirty="0">
                <a:solidFill>
                  <a:schemeClr val="tx1"/>
                </a:solidFill>
              </a:rPr>
              <a:t>The Pathway to Licensing Patents</a:t>
            </a:r>
          </a:p>
        </p:txBody>
      </p:sp>
      <p:cxnSp>
        <p:nvCxnSpPr>
          <p:cNvPr id="33" name="Straight Connector 25">
            <a:extLst>
              <a:ext uri="{FF2B5EF4-FFF2-40B4-BE49-F238E27FC236}">
                <a16:creationId xmlns:a16="http://schemas.microsoft.com/office/drawing/2014/main" id="{6BF9119E-766E-4526-AAE5-639F577C04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8277" y="2865016"/>
            <a:ext cx="292608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4B099A7-C0A5-60B1-085A-4A75FAE0E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648" y="2978254"/>
            <a:ext cx="3153580" cy="2444238"/>
          </a:xfrm>
        </p:spPr>
        <p:txBody>
          <a:bodyPr vert="horz" lIns="0" tIns="45720" rIns="0" bIns="45720" rtlCol="0">
            <a:normAutofit/>
          </a:bodyPr>
          <a:lstStyle/>
          <a:p>
            <a:pPr algn="ctr"/>
            <a:r>
              <a:rPr lang="en-US" sz="2000" b="1" dirty="0"/>
              <a:t>A Step-by-Step Overview of Agreements</a:t>
            </a:r>
          </a:p>
          <a:p>
            <a:endParaRPr lang="en-US" sz="1600" dirty="0"/>
          </a:p>
          <a:p>
            <a:pPr algn="ctr"/>
            <a:r>
              <a:rPr lang="en-US" sz="1600" dirty="0"/>
              <a:t>Emily W. Loughran</a:t>
            </a:r>
          </a:p>
          <a:p>
            <a:pPr algn="ctr"/>
            <a:r>
              <a:rPr lang="en-US" sz="1600" dirty="0"/>
              <a:t>July 19, 2023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E461C7-FF45-427F-83D7-18DFBD481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2968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0D99D-DEE2-FBCC-2DCF-6B34867F1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br>
              <a:rPr lang="en-US"/>
            </a:br>
            <a:r>
              <a:rPr lang="en-US"/>
              <a:t>Questions?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C2FAC4-07B4-74AB-E639-62BA2C4D3F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Emilywloughran@gmail.com</a:t>
            </a:r>
          </a:p>
        </p:txBody>
      </p:sp>
    </p:spTree>
    <p:extLst>
      <p:ext uri="{BB962C8B-B14F-4D97-AF65-F5344CB8AC3E}">
        <p14:creationId xmlns:p14="http://schemas.microsoft.com/office/powerpoint/2010/main" val="247684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57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D1B171-AB0A-14AB-EE21-E17627555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Continuum of Agreements along the Pathway to Licensing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diagram of a company&#10;&#10;Description automatically generated">
            <a:extLst>
              <a:ext uri="{FF2B5EF4-FFF2-40B4-BE49-F238E27FC236}">
                <a16:creationId xmlns:a16="http://schemas.microsoft.com/office/drawing/2014/main" id="{8850FCA9-7A80-337E-4BAA-297F096B6D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5000"/>
                    </a14:imgEffect>
                    <a14:imgEffect>
                      <a14:saturation sat="262000"/>
                    </a14:imgEffect>
                    <a14:imgEffect>
                      <a14:brightnessContrast brigh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317" y="0"/>
            <a:ext cx="75198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7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8731-54B7-5CF6-5573-04E6C51A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697471"/>
          </a:xfrm>
        </p:spPr>
        <p:txBody>
          <a:bodyPr>
            <a:normAutofit/>
          </a:bodyPr>
          <a:lstStyle/>
          <a:p>
            <a:r>
              <a:rPr lang="en-US" sz="4000" b="1" dirty="0"/>
              <a:t>Step 1: NDA (Nondisclosure Agreement)/CDA (Confidential Disclosure Agreement)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09A3-3B04-548E-3469-CF5B501ED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84075"/>
            <a:ext cx="10058400" cy="3885017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Considerations: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sz="2400" b="1" dirty="0"/>
              <a:t>Need for NDA/CDA protection?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 all patents under discussion for licensing issued?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 there unpublished/unissued and pending patents?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 there improvements underway that may not yet be protected?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Is NDA One-way or Mutual?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Is there going to be a two-way collaboration and need for access to licensee confidential information?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Is there a risk/liability to licensor associated with exposure to licensee potentially competing confidential information.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06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88F1F-21FE-1729-94B8-990BB34C9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75088"/>
          </a:xfrm>
        </p:spPr>
        <p:txBody>
          <a:bodyPr/>
          <a:lstStyle/>
          <a:p>
            <a:r>
              <a:rPr lang="en-US" sz="4000" b="1" dirty="0"/>
              <a:t>CDA/NDA Cont</a:t>
            </a:r>
            <a:r>
              <a:rPr lang="en-US" b="1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A8D29-5874-0439-703A-F2F318C4F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18" y="1909313"/>
            <a:ext cx="10058400" cy="391952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Term of CDA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Length of Agreement typically a year or length of negotiation.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Obligation to hold information in confidence survives the term and typically runs 3-5 years from date of disclosure to other party.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 </a:t>
            </a:r>
            <a:r>
              <a:rPr lang="en-US" sz="2400" b="1" dirty="0"/>
              <a:t>Governing Law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Request governing law of your own country or state. Accepting Governing Law of the other party can make any future disputes costly and complex to resolve.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When unable to agree, stay silent.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Same advice for venue of dispute resolutions.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/>
          </a:p>
          <a:p>
            <a:pPr marL="201168" lvl="1" indent="0">
              <a:buClr>
                <a:schemeClr val="accent1"/>
              </a:buClr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643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3E85-6238-15A6-9AF2-B2984FB6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7359"/>
          </a:xfrm>
        </p:spPr>
        <p:txBody>
          <a:bodyPr>
            <a:normAutofit/>
          </a:bodyPr>
          <a:lstStyle/>
          <a:p>
            <a:r>
              <a:rPr lang="en-US" sz="4000" b="1" dirty="0"/>
              <a:t>Step 2: Material Transfer Agreement (MTA)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60ABC-FDEF-448F-C2BC-8E55A2856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0559"/>
            <a:ext cx="10058400" cy="42499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Key Terms of MTA/Evaluation Agreement for Materials Associated with Patents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Scope of Work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Provide precise description of work to be conducted with materials as well as strict limitations on sharing materials with third parties or use in humans.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 Ownership of Materials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Retain ownership of materials and restrict all uses outside of Scope.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Term of Agreement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Require return or destruction of materials at end of term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Include confidentiality provisions around disclosure of proprietary details regarding material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Indemnification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Require indemnification by recipient.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7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2AA77-9494-5F47-B7CE-F81839E0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 3: Letter of Intent (LOI)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147DE-3B60-4605-FD7F-21716E674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b="1" dirty="0"/>
              <a:t>Advantages of Entering LOI During License Negotiations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LOI simple to execute with minimal legal expense/effort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License negotiations may be lengthy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LOI may provide patent owner with reimbursement of ongoing patent expenses during license negotiations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LOI may allow, depending upon stage of patent prosecution, the potential licensee to provide input and reimbursement for election of foreign territories at National Stage.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LOI separates the serious licensees from the casually interested parties.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If license negotiations are protracted, a formal option may be put in place.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6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57F4F-96B3-A485-5991-513F5F8A0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 3.5: Exclusive Option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9D759-5E94-7975-43A8-2F8628DCB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License negotiations take longer than the term of an LOI, an Option Agreement is an appropriate next step.</a:t>
            </a:r>
          </a:p>
          <a:p>
            <a:r>
              <a:rPr lang="en-US" dirty="0"/>
              <a:t>Benefits of an Option Agreement: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Optionee may make progress towards commercialization under the option agreement so that development time is not lost during license negotiation. Patent term is valuable.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Parties able to lock in financial terms of license under the option and focus on non-financial components of the license.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7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F7B1-ADB9-2164-8444-E449296C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LOI vs Option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81F06-2C7D-CFA7-BAE7-C698899574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/>
              <a:t>LOI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E2917-E76E-98B0-C78E-36A6F960D9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200" dirty="0"/>
              <a:t>Exclusive Right to Negotiate a License, no rights to use patents.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Short Term (3-6 months)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Upfront fee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No License Terms Incorporated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Ongoing patent reimbursement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No use of patents therefore no insurance required.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575707-6F78-BCE6-4E1A-0A75B023C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1" dirty="0"/>
              <a:t>Option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2199A-F47D-931E-C54B-DDDEA731C02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400" dirty="0"/>
              <a:t>Right to use patents for internal evaluation and planning but no commercial sales.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Longer Term (1-2 years)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Upfront fee, renewal fee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High Level License Terms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Diligence requirements for any renewal of term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Commercial Insurance required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6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D161-DE69-00D0-89BB-CBCAA4B1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License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C8F52-9DA4-8A20-0416-35EF969C7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169"/>
            <a:ext cx="10058400" cy="3973924"/>
          </a:xfrm>
        </p:spPr>
        <p:txBody>
          <a:bodyPr>
            <a:normAutofit/>
          </a:bodyPr>
          <a:lstStyle/>
          <a:p>
            <a:r>
              <a:rPr lang="en-US" b="1" dirty="0"/>
              <a:t>Key Terms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Exclusivity (Exclusive or Nonexclusive)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Field of Use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Geographic Territory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Right to Sublicense (percentage of sublicensing income)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Milestone Payments for reaching developmental and commercial milestones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Royalty Rate on Sales of Licensed Product/Minimum Annual Royalties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Diligence Timeline for Commercialization of Licensed Product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009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634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RetrospectVTI</vt:lpstr>
      <vt:lpstr>The Pathway to Licensing Patents</vt:lpstr>
      <vt:lpstr>Continuum of Agreements along the Pathway to Licensing</vt:lpstr>
      <vt:lpstr>Step 1: NDA (Nondisclosure Agreement)/CDA (Confidential Disclosure Agreement)</vt:lpstr>
      <vt:lpstr>CDA/NDA Cont.</vt:lpstr>
      <vt:lpstr>Step 2: Material Transfer Agreement (MTA)</vt:lpstr>
      <vt:lpstr>Step 3: Letter of Intent (LOI)</vt:lpstr>
      <vt:lpstr>Step 3.5: Exclusive Option Agreement</vt:lpstr>
      <vt:lpstr>LOI vs Option </vt:lpstr>
      <vt:lpstr>Step 4: License Agreement</vt:lpstr>
      <vt:lpstr>Thank You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Pathway to Licensing Patents</dc:title>
  <dc:creator>Emily Loughran</dc:creator>
  <cp:lastModifiedBy>HALM Efua</cp:lastModifiedBy>
  <cp:revision>3</cp:revision>
  <dcterms:created xsi:type="dcterms:W3CDTF">2023-07-09T19:08:59Z</dcterms:created>
  <dcterms:modified xsi:type="dcterms:W3CDTF">2023-07-20T15:22:21Z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fc084f7-b690-4c43-8ee6-d475b6d3461d_Enabled">
    <vt:lpwstr>true</vt:lpwstr>
  </property>
  <property fmtid="{D5CDD505-2E9C-101B-9397-08002B2CF9AE}" pid="3" name="MSIP_Label_bfc084f7-b690-4c43-8ee6-d475b6d3461d_SetDate">
    <vt:lpwstr>2023-07-20T15:21:44Z</vt:lpwstr>
  </property>
  <property fmtid="{D5CDD505-2E9C-101B-9397-08002B2CF9AE}" pid="4" name="MSIP_Label_bfc084f7-b690-4c43-8ee6-d475b6d3461d_Method">
    <vt:lpwstr>Standard</vt:lpwstr>
  </property>
  <property fmtid="{D5CDD505-2E9C-101B-9397-08002B2CF9AE}" pid="5" name="MSIP_Label_bfc084f7-b690-4c43-8ee6-d475b6d3461d_Name">
    <vt:lpwstr>FOR OFFICIAL USE ONLY</vt:lpwstr>
  </property>
  <property fmtid="{D5CDD505-2E9C-101B-9397-08002B2CF9AE}" pid="6" name="MSIP_Label_bfc084f7-b690-4c43-8ee6-d475b6d3461d_SiteId">
    <vt:lpwstr>faa31b06-8ccc-48c9-867f-f7510dd11c02</vt:lpwstr>
  </property>
  <property fmtid="{D5CDD505-2E9C-101B-9397-08002B2CF9AE}" pid="7" name="MSIP_Label_bfc084f7-b690-4c43-8ee6-d475b6d3461d_ActionId">
    <vt:lpwstr>84b0fb1d-2763-4677-b751-79ffedc385e9</vt:lpwstr>
  </property>
  <property fmtid="{D5CDD505-2E9C-101B-9397-08002B2CF9AE}" pid="8" name="MSIP_Label_bfc084f7-b690-4c43-8ee6-d475b6d3461d_ContentBits">
    <vt:lpwstr>2</vt:lpwstr>
  </property>
</Properties>
</file>